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65"/>
  </p:normalViewPr>
  <p:slideViewPr>
    <p:cSldViewPr snapToGrid="0">
      <p:cViewPr varScale="1">
        <p:scale>
          <a:sx n="78" d="100"/>
          <a:sy n="78" d="100"/>
        </p:scale>
        <p:origin x="422" y="4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4938523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gleaned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First Analysis: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Segoe UI"/>
                <a:cs typeface="Segoe UI"/>
              </a:rPr>
              <a:t>Second Analysis: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</a:rPr>
              <a:t>Recoded quality into two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good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poor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dirty="0">
              <a:solidFill>
                <a:prstClr val="white"/>
              </a:solidFill>
            </a:endParaRPr>
          </a:p>
          <a:p>
            <a:pPr>
              <a:spcBef>
                <a:spcPts val="5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Results inconclusive – many outliers and no real significant properties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Original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First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	Ordinal 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Second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Linear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iscriminant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Wanted to see ratio of the selected properties compared to quality to determine level of quality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198C52C8-7967-3F5F-6E01-6F08EDB1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4" r="9091" b="15028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Summary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0242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800"/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sz="1800"/>
              <a:t>Top 4 Variables</a:t>
            </a:r>
          </a:p>
          <a:p>
            <a:pPr lvl="0">
              <a:defRPr/>
            </a:pPr>
            <a:r>
              <a:rPr lang="en-US" sz="1800"/>
              <a:t>Analyzed how they individually and collectively impacted quality</a:t>
            </a:r>
          </a:p>
          <a:p>
            <a:pPr lvl="0">
              <a:defRPr/>
            </a:pPr>
            <a:endParaRPr lang="en-US" sz="1800"/>
          </a:p>
          <a:p>
            <a:pPr lvl="0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C1492408-3191-2FE3-D116-76CD6A97E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8364" b="15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Conclusions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Wine quality is both </a:t>
            </a:r>
            <a:r>
              <a:rPr lang="en-US" sz="1800"/>
              <a:t>s</a:t>
            </a: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ubjective &amp; objective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Quality is not determined by one property, but by several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/>
              <a:t>Quality is affected by the ratio between those properties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There are other variables that could be affecting our 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1041</Words>
  <Application>Microsoft Office PowerPoint</Application>
  <PresentationFormat>Widescreen</PresentationFormat>
  <Paragraphs>198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Original METHOD</vt:lpstr>
      <vt:lpstr>METHOD – Assessing Impact</vt:lpstr>
      <vt:lpstr>METHOD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2022-06-16T21:23:18Z</dcterms:modified>
</cp:coreProperties>
</file>